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4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1089721"/>
            <a:ext cx="7729200" cy="27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9733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5772000"/>
            <a:ext cx="9144000" cy="1086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553650" y="5994936"/>
            <a:ext cx="80367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5" name="Google Shape;665;p1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graphs">
  <p:cSld name="Blank with graphs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rame">
  <p:cSld name="Blank with frame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68580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8919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21135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439200"/>
            <a:ext cx="9144000" cy="54188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2476000"/>
            <a:ext cx="5804400" cy="3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2" name="Google Shape;222;p4"/>
          <p:cNvSpPr/>
          <p:nvPr/>
        </p:nvSpPr>
        <p:spPr>
          <a:xfrm>
            <a:off x="0" y="5349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200"/>
            <a:ext cx="4158900" cy="6858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6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3" name="Google Shape;333;p6"/>
          <p:cNvSpPr txBox="1">
            <a:spLocks noGrp="1"/>
          </p:cNvSpPr>
          <p:nvPr>
            <p:ph type="title"/>
          </p:nvPr>
        </p:nvSpPr>
        <p:spPr>
          <a:xfrm>
            <a:off x="452724" y="827893"/>
            <a:ext cx="39852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6"/>
          <p:cNvSpPr txBox="1">
            <a:spLocks noGrp="1"/>
          </p:cNvSpPr>
          <p:nvPr>
            <p:ph type="body" idx="1"/>
          </p:nvPr>
        </p:nvSpPr>
        <p:spPr>
          <a:xfrm>
            <a:off x="452727" y="1883571"/>
            <a:ext cx="39852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8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8" name="Google Shape;548;p8"/>
          <p:cNvSpPr txBox="1">
            <a:spLocks noGrp="1"/>
          </p:cNvSpPr>
          <p:nvPr>
            <p:ph type="body" idx="1"/>
          </p:nvPr>
        </p:nvSpPr>
        <p:spPr>
          <a:xfrm>
            <a:off x="739675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9" name="Google Shape;549;p8"/>
          <p:cNvSpPr txBox="1">
            <a:spLocks noGrp="1"/>
          </p:cNvSpPr>
          <p:nvPr>
            <p:ph type="body" idx="2"/>
          </p:nvPr>
        </p:nvSpPr>
        <p:spPr>
          <a:xfrm>
            <a:off x="3344038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0" name="Google Shape;550;p8"/>
          <p:cNvSpPr txBox="1">
            <a:spLocks noGrp="1"/>
          </p:cNvSpPr>
          <p:nvPr>
            <p:ph type="body" idx="3"/>
          </p:nvPr>
        </p:nvSpPr>
        <p:spPr>
          <a:xfrm>
            <a:off x="5948402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1" name="Google Shape;551;p8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9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57" name="Google Shape;657;p9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no graph">
  <p:cSld name="Title only no graph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0"/>
          <p:cNvSpPr/>
          <p:nvPr/>
        </p:nvSpPr>
        <p:spPr>
          <a:xfrm>
            <a:off x="-25" y="-15833"/>
            <a:ext cx="9144000" cy="1097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0"/>
          <p:cNvSpPr txBox="1">
            <a:spLocks noGrp="1"/>
          </p:cNvSpPr>
          <p:nvPr>
            <p:ph type="title"/>
          </p:nvPr>
        </p:nvSpPr>
        <p:spPr>
          <a:xfrm>
            <a:off x="739675" y="-1"/>
            <a:ext cx="7686000" cy="955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1" name="Google Shape;661;p10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7984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 to CTFs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CTFs?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Offensive security competitions that distill fundamental security concepts into smaller challenges</a:t>
            </a:r>
          </a:p>
          <a:p>
            <a:pPr lvl="1"/>
            <a:r>
              <a:rPr lang="en-US" dirty="0" smtClean="0"/>
              <a:t>Often referred to as “Jeopardy-style”</a:t>
            </a:r>
          </a:p>
          <a:p>
            <a:pPr lvl="1"/>
            <a:r>
              <a:rPr lang="en-US" dirty="0" smtClean="0"/>
              <a:t>Involves solving challenges by searching or determining a “flag” – a specially formatted string that identifies completion of the challenge</a:t>
            </a:r>
          </a:p>
          <a:p>
            <a:pPr lvl="1"/>
            <a:r>
              <a:rPr lang="en-US" dirty="0"/>
              <a:t>https://ctftime.org</a:t>
            </a:r>
            <a:r>
              <a:rPr lang="en-US" dirty="0" smtClean="0"/>
              <a:t>/ lists upcoming CTFs, past CTFs and associated team scores, the rankings of teams, and links to challenge write-ups (solutions)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“Jeopardy-Style” Layout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4800600" cy="4718585"/>
          </a:xfrm>
        </p:spPr>
      </p:pic>
    </p:spTree>
    <p:extLst>
      <p:ext uri="{BB962C8B-B14F-4D97-AF65-F5344CB8AC3E}">
        <p14:creationId xmlns:p14="http://schemas.microsoft.com/office/powerpoint/2010/main" val="414150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CTF Challenge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Engineering (RE)</a:t>
            </a:r>
          </a:p>
          <a:p>
            <a:r>
              <a:rPr lang="en-US" dirty="0" smtClean="0"/>
              <a:t>PWN/Binary Exploitation</a:t>
            </a:r>
          </a:p>
          <a:p>
            <a:r>
              <a:rPr lang="en-US" dirty="0" smtClean="0"/>
              <a:t>Forensics</a:t>
            </a:r>
          </a:p>
          <a:p>
            <a:pPr lvl="1"/>
            <a:r>
              <a:rPr lang="en-US" dirty="0"/>
              <a:t>File format forensics</a:t>
            </a:r>
          </a:p>
          <a:p>
            <a:pPr lvl="1"/>
            <a:r>
              <a:rPr lang="en-US" dirty="0"/>
              <a:t>Memory/System dump analysis</a:t>
            </a:r>
          </a:p>
          <a:p>
            <a:pPr lvl="1"/>
            <a:r>
              <a:rPr lang="en-US" dirty="0"/>
              <a:t>Network packet capture analysis</a:t>
            </a:r>
          </a:p>
          <a:p>
            <a:pPr lvl="1"/>
            <a:r>
              <a:rPr lang="en-US" dirty="0" smtClean="0"/>
              <a:t>Steganography</a:t>
            </a:r>
          </a:p>
          <a:p>
            <a:r>
              <a:rPr lang="en-US" dirty="0" smtClean="0"/>
              <a:t>Cryptography</a:t>
            </a:r>
          </a:p>
          <a:p>
            <a:r>
              <a:rPr lang="en-US" dirty="0" smtClean="0"/>
              <a:t>Web </a:t>
            </a:r>
          </a:p>
          <a:p>
            <a:r>
              <a:rPr lang="en-US" smtClean="0"/>
              <a:t>PPI</a:t>
            </a:r>
            <a:endParaRPr lang="en-US" dirty="0"/>
          </a:p>
          <a:p>
            <a:pPr marL="76200" indent="0">
              <a:buNone/>
            </a:pPr>
            <a:r>
              <a:rPr lang="en-US" dirty="0" smtClean="0"/>
              <a:t>The modules in this course will provide some basic background information on each of these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CTF Write-Ups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competitor successfully solves a challenge, they may compose a “write-up” of their approach and solution, step-by-step, for others to follow and learn from</a:t>
            </a:r>
          </a:p>
          <a:p>
            <a:r>
              <a:rPr lang="en-US" dirty="0" smtClean="0"/>
              <a:t>Past write-ups can be found on </a:t>
            </a:r>
            <a:r>
              <a:rPr lang="en-US" dirty="0"/>
              <a:t>https://github.com/ctfs/</a:t>
            </a:r>
          </a:p>
        </p:txBody>
      </p:sp>
    </p:spTree>
    <p:extLst>
      <p:ext uri="{BB962C8B-B14F-4D97-AF65-F5344CB8AC3E}">
        <p14:creationId xmlns:p14="http://schemas.microsoft.com/office/powerpoint/2010/main" val="888705218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Thaliard · SlidesCarnival</Template>
  <TotalTime>294</TotalTime>
  <Words>162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Thaliard template</vt:lpstr>
      <vt:lpstr>Intro to CTFs</vt:lpstr>
      <vt:lpstr>What are CTFs?</vt:lpstr>
      <vt:lpstr>“Jeopardy-Style” Layout</vt:lpstr>
      <vt:lpstr>CTF Challenge Categories</vt:lpstr>
      <vt:lpstr>CTF Write-Ups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Claire Seiler</dc:creator>
  <cp:lastModifiedBy>Claire Seiler</cp:lastModifiedBy>
  <cp:revision>16</cp:revision>
  <dcterms:created xsi:type="dcterms:W3CDTF">2006-08-16T00:00:00Z</dcterms:created>
  <dcterms:modified xsi:type="dcterms:W3CDTF">2019-05-13T05:30:48Z</dcterms:modified>
</cp:coreProperties>
</file>